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4"/>
  </p:notesMasterIdLst>
  <p:sldIdLst>
    <p:sldId id="256" r:id="rId3"/>
    <p:sldId id="257" r:id="rId4"/>
    <p:sldId id="258" r:id="rId5"/>
    <p:sldId id="259" r:id="rId6"/>
    <p:sldId id="260" r:id="rId7"/>
    <p:sldId id="263" r:id="rId8"/>
    <p:sldId id="262" r:id="rId9"/>
    <p:sldId id="261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0A8E9F-036A-4689-973E-1594CC758AEE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2BC97E-FB9B-4245-A43D-6C3EAAA2C4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6813" y="691954"/>
            <a:ext cx="4525962" cy="341661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81"/>
            <a:ext cx="5029200" cy="411496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z="2000" smtClean="0"/>
              <a:t>Click icon to add picture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10/7/2008</a:t>
            </a:fld>
            <a:endParaRPr lang="en-US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en-US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1"/>
          <p:cNvGrpSpPr>
            <a:grpSpLocks/>
          </p:cNvGrpSpPr>
          <p:nvPr/>
        </p:nvGrpSpPr>
        <p:grpSpPr bwMode="auto">
          <a:xfrm>
            <a:off x="0" y="0"/>
            <a:ext cx="9132888" cy="6846888"/>
            <a:chOff x="0" y="0"/>
            <a:chExt cx="5753" cy="4313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0"/>
              <a:ext cx="5752" cy="4312"/>
              <a:chOff x="0" y="0"/>
              <a:chExt cx="5752" cy="4312"/>
            </a:xfrm>
          </p:grpSpPr>
          <p:sp>
            <p:nvSpPr>
              <p:cNvPr id="1026" name="Rectangle 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871" cy="2160"/>
              </a:xfrm>
              <a:prstGeom prst="rect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80000"/>
                      <a:invGamma/>
                    </a:srgbClr>
                  </a:gs>
                </a:gsLst>
                <a:path path="rect">
                  <a:fillToRect r="100000" b="100000"/>
                </a:path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kern="120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27" name="Rectangle 3"/>
              <p:cNvSpPr>
                <a:spLocks noChangeArrowheads="1"/>
              </p:cNvSpPr>
              <p:nvPr/>
            </p:nvSpPr>
            <p:spPr bwMode="auto">
              <a:xfrm>
                <a:off x="0" y="2160"/>
                <a:ext cx="2870" cy="2152"/>
              </a:xfrm>
              <a:prstGeom prst="rect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80000"/>
                      <a:invGamma/>
                    </a:srgbClr>
                  </a:gs>
                </a:gsLst>
                <a:path path="rect">
                  <a:fillToRect t="100000" r="100000"/>
                </a:path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kern="120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28" name="Rectangle 4"/>
              <p:cNvSpPr>
                <a:spLocks noChangeArrowheads="1"/>
              </p:cNvSpPr>
              <p:nvPr/>
            </p:nvSpPr>
            <p:spPr bwMode="auto">
              <a:xfrm>
                <a:off x="2881" y="0"/>
                <a:ext cx="2871" cy="2160"/>
              </a:xfrm>
              <a:prstGeom prst="rect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80000"/>
                      <a:invGamma/>
                    </a:srgbClr>
                  </a:gs>
                </a:gsLst>
                <a:path path="rect">
                  <a:fillToRect l="100000" b="100000"/>
                </a:path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kern="120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  <p:sp>
            <p:nvSpPr>
              <p:cNvPr id="1029" name="Rectangle 5"/>
              <p:cNvSpPr>
                <a:spLocks noChangeArrowheads="1"/>
              </p:cNvSpPr>
              <p:nvPr/>
            </p:nvSpPr>
            <p:spPr bwMode="auto">
              <a:xfrm>
                <a:off x="2881" y="2160"/>
                <a:ext cx="2871" cy="2152"/>
              </a:xfrm>
              <a:prstGeom prst="rect">
                <a:avLst/>
              </a:prstGeom>
              <a:gradFill rotWithShape="0">
                <a:gsLst>
                  <a:gs pos="0">
                    <a:srgbClr val="00FFFF"/>
                  </a:gs>
                  <a:gs pos="100000">
                    <a:srgbClr val="00FFFF">
                      <a:gamma/>
                      <a:shade val="80000"/>
                      <a:invGamma/>
                    </a:srgbClr>
                  </a:gs>
                </a:gsLst>
                <a:path path="rect">
                  <a:fillToRect l="100000" t="100000"/>
                </a:path>
              </a:gradFill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l" rt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sz="2000" kern="1200">
                  <a:solidFill>
                    <a:srgbClr val="000000"/>
                  </a:solidFill>
                  <a:latin typeface="Times New Roman" pitchFamily="18" charset="0"/>
                  <a:ea typeface="+mn-ea"/>
                  <a:cs typeface="+mn-cs"/>
                </a:endParaRPr>
              </a:p>
            </p:txBody>
          </p:sp>
        </p:grpSp>
        <p:sp useBgFill="1"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84" y="208"/>
              <a:ext cx="5391" cy="3904"/>
            </a:xfrm>
            <a:prstGeom prst="rect">
              <a:avLst/>
            </a:prstGeom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1032" name="Rectangle 8"/>
            <p:cNvSpPr>
              <a:spLocks noChangeArrowheads="1"/>
            </p:cNvSpPr>
            <p:nvPr/>
          </p:nvSpPr>
          <p:spPr bwMode="auto">
            <a:xfrm>
              <a:off x="250" y="267"/>
              <a:ext cx="5259" cy="3786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sp useBgFill="1">
          <p:nvSpPr>
            <p:cNvPr id="1033" name="Rectangle 9"/>
            <p:cNvSpPr>
              <a:spLocks noChangeArrowheads="1"/>
            </p:cNvSpPr>
            <p:nvPr/>
          </p:nvSpPr>
          <p:spPr bwMode="auto">
            <a:xfrm>
              <a:off x="298" y="319"/>
              <a:ext cx="5160" cy="3679"/>
            </a:xfrm>
            <a:prstGeom prst="rect">
              <a:avLst/>
            </a:prstGeom>
            <a:ln w="127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l" rtl="0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sz="2000" kern="1200">
                <a:solidFill>
                  <a:srgbClr val="000000"/>
                </a:solidFill>
                <a:latin typeface="Times New Roman" pitchFamily="18" charset="0"/>
                <a:ea typeface="+mn-ea"/>
                <a:cs typeface="+mn-cs"/>
              </a:endParaRPr>
            </a:p>
          </p:txBody>
        </p:sp>
        <p:grpSp>
          <p:nvGrpSpPr>
            <p:cNvPr id="4" name="Group 50"/>
            <p:cNvGrpSpPr>
              <a:grpSpLocks/>
            </p:cNvGrpSpPr>
            <p:nvPr/>
          </p:nvGrpSpPr>
          <p:grpSpPr bwMode="auto">
            <a:xfrm>
              <a:off x="0" y="0"/>
              <a:ext cx="5753" cy="4313"/>
              <a:chOff x="0" y="0"/>
              <a:chExt cx="5753" cy="4313"/>
            </a:xfrm>
          </p:grpSpPr>
          <p:grpSp>
            <p:nvGrpSpPr>
              <p:cNvPr id="5" name="Group 19"/>
              <p:cNvGrpSpPr>
                <a:grpSpLocks/>
              </p:cNvGrpSpPr>
              <p:nvPr/>
            </p:nvGrpSpPr>
            <p:grpSpPr bwMode="auto">
              <a:xfrm>
                <a:off x="2585" y="0"/>
                <a:ext cx="566" cy="337"/>
                <a:chOff x="2585" y="0"/>
                <a:chExt cx="566" cy="337"/>
              </a:xfrm>
            </p:grpSpPr>
            <p:grpSp>
              <p:nvGrpSpPr>
                <p:cNvPr id="6" name="Group 12"/>
                <p:cNvGrpSpPr>
                  <a:grpSpLocks/>
                </p:cNvGrpSpPr>
                <p:nvPr/>
              </p:nvGrpSpPr>
              <p:grpSpPr bwMode="auto">
                <a:xfrm>
                  <a:off x="2962" y="0"/>
                  <a:ext cx="189" cy="337"/>
                  <a:chOff x="2962" y="0"/>
                  <a:chExt cx="189" cy="337"/>
                </a:xfrm>
              </p:grpSpPr>
              <p:sp>
                <p:nvSpPr>
                  <p:cNvPr id="1034" name="Freeform 10"/>
                  <p:cNvSpPr>
                    <a:spLocks/>
                  </p:cNvSpPr>
                  <p:nvPr/>
                </p:nvSpPr>
                <p:spPr bwMode="auto">
                  <a:xfrm>
                    <a:off x="3055" y="0"/>
                    <a:ext cx="96" cy="337"/>
                  </a:xfrm>
                  <a:custGeom>
                    <a:avLst/>
                    <a:gdLst/>
                    <a:ahLst/>
                    <a:cxnLst>
                      <a:cxn ang="0">
                        <a:pos x="95" y="0"/>
                      </a:cxn>
                      <a:cxn ang="0">
                        <a:pos x="95" y="218"/>
                      </a:cxn>
                      <a:cxn ang="0">
                        <a:pos x="0" y="336"/>
                      </a:cxn>
                      <a:cxn ang="0">
                        <a:pos x="0" y="0"/>
                      </a:cxn>
                      <a:cxn ang="0">
                        <a:pos x="95" y="0"/>
                      </a:cxn>
                    </a:cxnLst>
                    <a:rect l="0" t="0" r="r" b="b"/>
                    <a:pathLst>
                      <a:path w="96" h="337">
                        <a:moveTo>
                          <a:pt x="95" y="0"/>
                        </a:moveTo>
                        <a:lnTo>
                          <a:pt x="95" y="218"/>
                        </a:lnTo>
                        <a:lnTo>
                          <a:pt x="0" y="336"/>
                        </a:lnTo>
                        <a:lnTo>
                          <a:pt x="0" y="0"/>
                        </a:lnTo>
                        <a:lnTo>
                          <a:pt x="95" y="0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35" name="Freeform 11"/>
                  <p:cNvSpPr>
                    <a:spLocks/>
                  </p:cNvSpPr>
                  <p:nvPr/>
                </p:nvSpPr>
                <p:spPr bwMode="auto">
                  <a:xfrm>
                    <a:off x="2962" y="0"/>
                    <a:ext cx="94" cy="3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18"/>
                      </a:cxn>
                      <a:cxn ang="0">
                        <a:pos x="93" y="336"/>
                      </a:cxn>
                      <a:cxn ang="0">
                        <a:pos x="93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4" h="337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93" y="336"/>
                        </a:lnTo>
                        <a:lnTo>
                          <a:pt x="93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7" name="Group 15"/>
                <p:cNvGrpSpPr>
                  <a:grpSpLocks/>
                </p:cNvGrpSpPr>
                <p:nvPr/>
              </p:nvGrpSpPr>
              <p:grpSpPr bwMode="auto">
                <a:xfrm>
                  <a:off x="2773" y="0"/>
                  <a:ext cx="190" cy="337"/>
                  <a:chOff x="2773" y="0"/>
                  <a:chExt cx="190" cy="337"/>
                </a:xfrm>
              </p:grpSpPr>
              <p:sp>
                <p:nvSpPr>
                  <p:cNvPr id="1037" name="Freeform 13"/>
                  <p:cNvSpPr>
                    <a:spLocks/>
                  </p:cNvSpPr>
                  <p:nvPr/>
                </p:nvSpPr>
                <p:spPr bwMode="auto">
                  <a:xfrm>
                    <a:off x="2868" y="0"/>
                    <a:ext cx="95" cy="337"/>
                  </a:xfrm>
                  <a:custGeom>
                    <a:avLst/>
                    <a:gdLst/>
                    <a:ahLst/>
                    <a:cxnLst>
                      <a:cxn ang="0">
                        <a:pos x="94" y="0"/>
                      </a:cxn>
                      <a:cxn ang="0">
                        <a:pos x="94" y="218"/>
                      </a:cxn>
                      <a:cxn ang="0">
                        <a:pos x="0" y="336"/>
                      </a:cxn>
                      <a:cxn ang="0">
                        <a:pos x="0" y="0"/>
                      </a:cxn>
                      <a:cxn ang="0">
                        <a:pos x="94" y="0"/>
                      </a:cxn>
                    </a:cxnLst>
                    <a:rect l="0" t="0" r="r" b="b"/>
                    <a:pathLst>
                      <a:path w="95" h="337">
                        <a:moveTo>
                          <a:pt x="94" y="0"/>
                        </a:moveTo>
                        <a:lnTo>
                          <a:pt x="94" y="218"/>
                        </a:lnTo>
                        <a:lnTo>
                          <a:pt x="0" y="336"/>
                        </a:lnTo>
                        <a:lnTo>
                          <a:pt x="0" y="0"/>
                        </a:lnTo>
                        <a:lnTo>
                          <a:pt x="94" y="0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38" name="Freeform 14"/>
                  <p:cNvSpPr>
                    <a:spLocks/>
                  </p:cNvSpPr>
                  <p:nvPr/>
                </p:nvSpPr>
                <p:spPr bwMode="auto">
                  <a:xfrm>
                    <a:off x="2773" y="0"/>
                    <a:ext cx="96" cy="3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18"/>
                      </a:cxn>
                      <a:cxn ang="0">
                        <a:pos x="95" y="336"/>
                      </a:cxn>
                      <a:cxn ang="0">
                        <a:pos x="9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6" h="337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95" y="336"/>
                        </a:lnTo>
                        <a:lnTo>
                          <a:pt x="9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8" name="Group 18"/>
                <p:cNvGrpSpPr>
                  <a:grpSpLocks/>
                </p:cNvGrpSpPr>
                <p:nvPr/>
              </p:nvGrpSpPr>
              <p:grpSpPr bwMode="auto">
                <a:xfrm>
                  <a:off x="2585" y="0"/>
                  <a:ext cx="189" cy="337"/>
                  <a:chOff x="2585" y="0"/>
                  <a:chExt cx="189" cy="337"/>
                </a:xfrm>
              </p:grpSpPr>
              <p:sp>
                <p:nvSpPr>
                  <p:cNvPr id="1040" name="Freeform 16"/>
                  <p:cNvSpPr>
                    <a:spLocks/>
                  </p:cNvSpPr>
                  <p:nvPr/>
                </p:nvSpPr>
                <p:spPr bwMode="auto">
                  <a:xfrm>
                    <a:off x="2680" y="0"/>
                    <a:ext cx="94" cy="337"/>
                  </a:xfrm>
                  <a:custGeom>
                    <a:avLst/>
                    <a:gdLst/>
                    <a:ahLst/>
                    <a:cxnLst>
                      <a:cxn ang="0">
                        <a:pos x="93" y="0"/>
                      </a:cxn>
                      <a:cxn ang="0">
                        <a:pos x="93" y="218"/>
                      </a:cxn>
                      <a:cxn ang="0">
                        <a:pos x="0" y="336"/>
                      </a:cxn>
                      <a:cxn ang="0">
                        <a:pos x="0" y="0"/>
                      </a:cxn>
                      <a:cxn ang="0">
                        <a:pos x="93" y="0"/>
                      </a:cxn>
                    </a:cxnLst>
                    <a:rect l="0" t="0" r="r" b="b"/>
                    <a:pathLst>
                      <a:path w="94" h="337">
                        <a:moveTo>
                          <a:pt x="93" y="0"/>
                        </a:moveTo>
                        <a:lnTo>
                          <a:pt x="93" y="218"/>
                        </a:lnTo>
                        <a:lnTo>
                          <a:pt x="0" y="336"/>
                        </a:lnTo>
                        <a:lnTo>
                          <a:pt x="0" y="0"/>
                        </a:lnTo>
                        <a:lnTo>
                          <a:pt x="93" y="0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41" name="Freeform 17"/>
                  <p:cNvSpPr>
                    <a:spLocks/>
                  </p:cNvSpPr>
                  <p:nvPr/>
                </p:nvSpPr>
                <p:spPr bwMode="auto">
                  <a:xfrm>
                    <a:off x="2585" y="0"/>
                    <a:ext cx="96" cy="337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0" y="218"/>
                      </a:cxn>
                      <a:cxn ang="0">
                        <a:pos x="95" y="336"/>
                      </a:cxn>
                      <a:cxn ang="0">
                        <a:pos x="95" y="0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96" h="337">
                        <a:moveTo>
                          <a:pt x="0" y="0"/>
                        </a:moveTo>
                        <a:lnTo>
                          <a:pt x="0" y="218"/>
                        </a:lnTo>
                        <a:lnTo>
                          <a:pt x="95" y="336"/>
                        </a:lnTo>
                        <a:lnTo>
                          <a:pt x="95" y="0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9" name="Group 29"/>
              <p:cNvGrpSpPr>
                <a:grpSpLocks/>
              </p:cNvGrpSpPr>
              <p:nvPr/>
            </p:nvGrpSpPr>
            <p:grpSpPr bwMode="auto">
              <a:xfrm>
                <a:off x="2585" y="3984"/>
                <a:ext cx="566" cy="329"/>
                <a:chOff x="2585" y="3984"/>
                <a:chExt cx="566" cy="329"/>
              </a:xfrm>
            </p:grpSpPr>
            <p:grpSp>
              <p:nvGrpSpPr>
                <p:cNvPr id="10" name="Group 22"/>
                <p:cNvGrpSpPr>
                  <a:grpSpLocks/>
                </p:cNvGrpSpPr>
                <p:nvPr/>
              </p:nvGrpSpPr>
              <p:grpSpPr bwMode="auto">
                <a:xfrm>
                  <a:off x="2962" y="3984"/>
                  <a:ext cx="189" cy="329"/>
                  <a:chOff x="2962" y="3984"/>
                  <a:chExt cx="189" cy="329"/>
                </a:xfrm>
              </p:grpSpPr>
              <p:sp>
                <p:nvSpPr>
                  <p:cNvPr id="1044" name="Freeform 20"/>
                  <p:cNvSpPr>
                    <a:spLocks/>
                  </p:cNvSpPr>
                  <p:nvPr/>
                </p:nvSpPr>
                <p:spPr bwMode="auto">
                  <a:xfrm>
                    <a:off x="3055" y="3984"/>
                    <a:ext cx="96" cy="329"/>
                  </a:xfrm>
                  <a:custGeom>
                    <a:avLst/>
                    <a:gdLst/>
                    <a:ahLst/>
                    <a:cxnLst>
                      <a:cxn ang="0">
                        <a:pos x="95" y="328"/>
                      </a:cxn>
                      <a:cxn ang="0">
                        <a:pos x="95" y="115"/>
                      </a:cxn>
                      <a:cxn ang="0">
                        <a:pos x="0" y="0"/>
                      </a:cxn>
                      <a:cxn ang="0">
                        <a:pos x="0" y="328"/>
                      </a:cxn>
                      <a:cxn ang="0">
                        <a:pos x="95" y="328"/>
                      </a:cxn>
                    </a:cxnLst>
                    <a:rect l="0" t="0" r="r" b="b"/>
                    <a:pathLst>
                      <a:path w="96" h="329">
                        <a:moveTo>
                          <a:pt x="95" y="328"/>
                        </a:moveTo>
                        <a:lnTo>
                          <a:pt x="95" y="115"/>
                        </a:lnTo>
                        <a:lnTo>
                          <a:pt x="0" y="0"/>
                        </a:lnTo>
                        <a:lnTo>
                          <a:pt x="0" y="328"/>
                        </a:lnTo>
                        <a:lnTo>
                          <a:pt x="95" y="328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45" name="Freeform 21"/>
                  <p:cNvSpPr>
                    <a:spLocks/>
                  </p:cNvSpPr>
                  <p:nvPr/>
                </p:nvSpPr>
                <p:spPr bwMode="auto">
                  <a:xfrm>
                    <a:off x="2962" y="3984"/>
                    <a:ext cx="94" cy="329"/>
                  </a:xfrm>
                  <a:custGeom>
                    <a:avLst/>
                    <a:gdLst/>
                    <a:ahLst/>
                    <a:cxnLst>
                      <a:cxn ang="0">
                        <a:pos x="0" y="328"/>
                      </a:cxn>
                      <a:cxn ang="0">
                        <a:pos x="0" y="115"/>
                      </a:cxn>
                      <a:cxn ang="0">
                        <a:pos x="93" y="0"/>
                      </a:cxn>
                      <a:cxn ang="0">
                        <a:pos x="93" y="328"/>
                      </a:cxn>
                      <a:cxn ang="0">
                        <a:pos x="0" y="328"/>
                      </a:cxn>
                    </a:cxnLst>
                    <a:rect l="0" t="0" r="r" b="b"/>
                    <a:pathLst>
                      <a:path w="94" h="329">
                        <a:moveTo>
                          <a:pt x="0" y="328"/>
                        </a:moveTo>
                        <a:lnTo>
                          <a:pt x="0" y="115"/>
                        </a:lnTo>
                        <a:lnTo>
                          <a:pt x="93" y="0"/>
                        </a:lnTo>
                        <a:lnTo>
                          <a:pt x="93" y="328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1" name="Group 25"/>
                <p:cNvGrpSpPr>
                  <a:grpSpLocks/>
                </p:cNvGrpSpPr>
                <p:nvPr/>
              </p:nvGrpSpPr>
              <p:grpSpPr bwMode="auto">
                <a:xfrm>
                  <a:off x="2773" y="3984"/>
                  <a:ext cx="190" cy="329"/>
                  <a:chOff x="2773" y="3984"/>
                  <a:chExt cx="190" cy="329"/>
                </a:xfrm>
              </p:grpSpPr>
              <p:sp>
                <p:nvSpPr>
                  <p:cNvPr id="1047" name="Freeform 23"/>
                  <p:cNvSpPr>
                    <a:spLocks/>
                  </p:cNvSpPr>
                  <p:nvPr/>
                </p:nvSpPr>
                <p:spPr bwMode="auto">
                  <a:xfrm>
                    <a:off x="2868" y="3984"/>
                    <a:ext cx="95" cy="329"/>
                  </a:xfrm>
                  <a:custGeom>
                    <a:avLst/>
                    <a:gdLst/>
                    <a:ahLst/>
                    <a:cxnLst>
                      <a:cxn ang="0">
                        <a:pos x="94" y="328"/>
                      </a:cxn>
                      <a:cxn ang="0">
                        <a:pos x="94" y="115"/>
                      </a:cxn>
                      <a:cxn ang="0">
                        <a:pos x="0" y="0"/>
                      </a:cxn>
                      <a:cxn ang="0">
                        <a:pos x="0" y="328"/>
                      </a:cxn>
                      <a:cxn ang="0">
                        <a:pos x="94" y="328"/>
                      </a:cxn>
                    </a:cxnLst>
                    <a:rect l="0" t="0" r="r" b="b"/>
                    <a:pathLst>
                      <a:path w="95" h="329">
                        <a:moveTo>
                          <a:pt x="94" y="328"/>
                        </a:moveTo>
                        <a:lnTo>
                          <a:pt x="94" y="115"/>
                        </a:lnTo>
                        <a:lnTo>
                          <a:pt x="0" y="0"/>
                        </a:lnTo>
                        <a:lnTo>
                          <a:pt x="0" y="328"/>
                        </a:lnTo>
                        <a:lnTo>
                          <a:pt x="94" y="328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48" name="Freeform 24"/>
                  <p:cNvSpPr>
                    <a:spLocks/>
                  </p:cNvSpPr>
                  <p:nvPr/>
                </p:nvSpPr>
                <p:spPr bwMode="auto">
                  <a:xfrm>
                    <a:off x="2773" y="3984"/>
                    <a:ext cx="96" cy="329"/>
                  </a:xfrm>
                  <a:custGeom>
                    <a:avLst/>
                    <a:gdLst/>
                    <a:ahLst/>
                    <a:cxnLst>
                      <a:cxn ang="0">
                        <a:pos x="0" y="328"/>
                      </a:cxn>
                      <a:cxn ang="0">
                        <a:pos x="0" y="115"/>
                      </a:cxn>
                      <a:cxn ang="0">
                        <a:pos x="95" y="0"/>
                      </a:cxn>
                      <a:cxn ang="0">
                        <a:pos x="95" y="328"/>
                      </a:cxn>
                      <a:cxn ang="0">
                        <a:pos x="0" y="328"/>
                      </a:cxn>
                    </a:cxnLst>
                    <a:rect l="0" t="0" r="r" b="b"/>
                    <a:pathLst>
                      <a:path w="96" h="329">
                        <a:moveTo>
                          <a:pt x="0" y="328"/>
                        </a:moveTo>
                        <a:lnTo>
                          <a:pt x="0" y="115"/>
                        </a:lnTo>
                        <a:lnTo>
                          <a:pt x="95" y="0"/>
                        </a:lnTo>
                        <a:lnTo>
                          <a:pt x="95" y="328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2" name="Group 28"/>
                <p:cNvGrpSpPr>
                  <a:grpSpLocks/>
                </p:cNvGrpSpPr>
                <p:nvPr/>
              </p:nvGrpSpPr>
              <p:grpSpPr bwMode="auto">
                <a:xfrm>
                  <a:off x="2585" y="3984"/>
                  <a:ext cx="189" cy="329"/>
                  <a:chOff x="2585" y="3984"/>
                  <a:chExt cx="189" cy="329"/>
                </a:xfrm>
              </p:grpSpPr>
              <p:sp>
                <p:nvSpPr>
                  <p:cNvPr id="1050" name="Freeform 26"/>
                  <p:cNvSpPr>
                    <a:spLocks/>
                  </p:cNvSpPr>
                  <p:nvPr/>
                </p:nvSpPr>
                <p:spPr bwMode="auto">
                  <a:xfrm>
                    <a:off x="2680" y="3984"/>
                    <a:ext cx="94" cy="329"/>
                  </a:xfrm>
                  <a:custGeom>
                    <a:avLst/>
                    <a:gdLst/>
                    <a:ahLst/>
                    <a:cxnLst>
                      <a:cxn ang="0">
                        <a:pos x="93" y="328"/>
                      </a:cxn>
                      <a:cxn ang="0">
                        <a:pos x="93" y="115"/>
                      </a:cxn>
                      <a:cxn ang="0">
                        <a:pos x="0" y="0"/>
                      </a:cxn>
                      <a:cxn ang="0">
                        <a:pos x="0" y="328"/>
                      </a:cxn>
                      <a:cxn ang="0">
                        <a:pos x="93" y="328"/>
                      </a:cxn>
                    </a:cxnLst>
                    <a:rect l="0" t="0" r="r" b="b"/>
                    <a:pathLst>
                      <a:path w="94" h="329">
                        <a:moveTo>
                          <a:pt x="93" y="328"/>
                        </a:moveTo>
                        <a:lnTo>
                          <a:pt x="93" y="115"/>
                        </a:lnTo>
                        <a:lnTo>
                          <a:pt x="0" y="0"/>
                        </a:lnTo>
                        <a:lnTo>
                          <a:pt x="0" y="328"/>
                        </a:lnTo>
                        <a:lnTo>
                          <a:pt x="93" y="328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51" name="Freeform 27"/>
                  <p:cNvSpPr>
                    <a:spLocks/>
                  </p:cNvSpPr>
                  <p:nvPr/>
                </p:nvSpPr>
                <p:spPr bwMode="auto">
                  <a:xfrm>
                    <a:off x="2585" y="3984"/>
                    <a:ext cx="96" cy="329"/>
                  </a:xfrm>
                  <a:custGeom>
                    <a:avLst/>
                    <a:gdLst/>
                    <a:ahLst/>
                    <a:cxnLst>
                      <a:cxn ang="0">
                        <a:pos x="0" y="328"/>
                      </a:cxn>
                      <a:cxn ang="0">
                        <a:pos x="0" y="115"/>
                      </a:cxn>
                      <a:cxn ang="0">
                        <a:pos x="95" y="0"/>
                      </a:cxn>
                      <a:cxn ang="0">
                        <a:pos x="95" y="328"/>
                      </a:cxn>
                      <a:cxn ang="0">
                        <a:pos x="0" y="328"/>
                      </a:cxn>
                    </a:cxnLst>
                    <a:rect l="0" t="0" r="r" b="b"/>
                    <a:pathLst>
                      <a:path w="96" h="329">
                        <a:moveTo>
                          <a:pt x="0" y="328"/>
                        </a:moveTo>
                        <a:lnTo>
                          <a:pt x="0" y="115"/>
                        </a:lnTo>
                        <a:lnTo>
                          <a:pt x="95" y="0"/>
                        </a:lnTo>
                        <a:lnTo>
                          <a:pt x="95" y="328"/>
                        </a:lnTo>
                        <a:lnTo>
                          <a:pt x="0" y="328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3" name="Group 39"/>
              <p:cNvGrpSpPr>
                <a:grpSpLocks/>
              </p:cNvGrpSpPr>
              <p:nvPr/>
            </p:nvGrpSpPr>
            <p:grpSpPr bwMode="auto">
              <a:xfrm>
                <a:off x="0" y="1833"/>
                <a:ext cx="313" cy="667"/>
                <a:chOff x="0" y="1833"/>
                <a:chExt cx="313" cy="667"/>
              </a:xfrm>
            </p:grpSpPr>
            <p:grpSp>
              <p:nvGrpSpPr>
                <p:cNvPr id="14" name="Group 32"/>
                <p:cNvGrpSpPr>
                  <a:grpSpLocks/>
                </p:cNvGrpSpPr>
                <p:nvPr/>
              </p:nvGrpSpPr>
              <p:grpSpPr bwMode="auto">
                <a:xfrm>
                  <a:off x="0" y="2277"/>
                  <a:ext cx="313" cy="223"/>
                  <a:chOff x="0" y="2277"/>
                  <a:chExt cx="313" cy="223"/>
                </a:xfrm>
              </p:grpSpPr>
              <p:sp>
                <p:nvSpPr>
                  <p:cNvPr id="1054" name="Freeform 30"/>
                  <p:cNvSpPr>
                    <a:spLocks/>
                  </p:cNvSpPr>
                  <p:nvPr/>
                </p:nvSpPr>
                <p:spPr bwMode="auto">
                  <a:xfrm>
                    <a:off x="0" y="2388"/>
                    <a:ext cx="313" cy="112"/>
                  </a:xfrm>
                  <a:custGeom>
                    <a:avLst/>
                    <a:gdLst/>
                    <a:ahLst/>
                    <a:cxnLst>
                      <a:cxn ang="0">
                        <a:pos x="0" y="111"/>
                      </a:cxn>
                      <a:cxn ang="0">
                        <a:pos x="202" y="111"/>
                      </a:cxn>
                      <a:cxn ang="0">
                        <a:pos x="312" y="0"/>
                      </a:cxn>
                      <a:cxn ang="0">
                        <a:pos x="0" y="0"/>
                      </a:cxn>
                      <a:cxn ang="0">
                        <a:pos x="0" y="111"/>
                      </a:cxn>
                    </a:cxnLst>
                    <a:rect l="0" t="0" r="r" b="b"/>
                    <a:pathLst>
                      <a:path w="313" h="112">
                        <a:moveTo>
                          <a:pt x="0" y="111"/>
                        </a:moveTo>
                        <a:lnTo>
                          <a:pt x="202" y="111"/>
                        </a:lnTo>
                        <a:lnTo>
                          <a:pt x="312" y="0"/>
                        </a:lnTo>
                        <a:lnTo>
                          <a:pt x="0" y="0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55" name="Freeform 31"/>
                  <p:cNvSpPr>
                    <a:spLocks/>
                  </p:cNvSpPr>
                  <p:nvPr/>
                </p:nvSpPr>
                <p:spPr bwMode="auto">
                  <a:xfrm>
                    <a:off x="0" y="2277"/>
                    <a:ext cx="313" cy="11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2" y="0"/>
                      </a:cxn>
                      <a:cxn ang="0">
                        <a:pos x="312" y="111"/>
                      </a:cxn>
                      <a:cxn ang="0">
                        <a:pos x="0" y="11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3" h="112">
                        <a:moveTo>
                          <a:pt x="0" y="0"/>
                        </a:moveTo>
                        <a:lnTo>
                          <a:pt x="202" y="0"/>
                        </a:lnTo>
                        <a:lnTo>
                          <a:pt x="312" y="111"/>
                        </a:lnTo>
                        <a:lnTo>
                          <a:pt x="0" y="1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5" name="Group 35"/>
                <p:cNvGrpSpPr>
                  <a:grpSpLocks/>
                </p:cNvGrpSpPr>
                <p:nvPr/>
              </p:nvGrpSpPr>
              <p:grpSpPr bwMode="auto">
                <a:xfrm>
                  <a:off x="0" y="2055"/>
                  <a:ext cx="313" cy="223"/>
                  <a:chOff x="0" y="2055"/>
                  <a:chExt cx="313" cy="223"/>
                </a:xfrm>
              </p:grpSpPr>
              <p:sp>
                <p:nvSpPr>
                  <p:cNvPr id="1057" name="Freeform 33"/>
                  <p:cNvSpPr>
                    <a:spLocks/>
                  </p:cNvSpPr>
                  <p:nvPr/>
                </p:nvSpPr>
                <p:spPr bwMode="auto">
                  <a:xfrm>
                    <a:off x="0" y="2166"/>
                    <a:ext cx="313" cy="112"/>
                  </a:xfrm>
                  <a:custGeom>
                    <a:avLst/>
                    <a:gdLst/>
                    <a:ahLst/>
                    <a:cxnLst>
                      <a:cxn ang="0">
                        <a:pos x="0" y="111"/>
                      </a:cxn>
                      <a:cxn ang="0">
                        <a:pos x="202" y="111"/>
                      </a:cxn>
                      <a:cxn ang="0">
                        <a:pos x="312" y="0"/>
                      </a:cxn>
                      <a:cxn ang="0">
                        <a:pos x="0" y="0"/>
                      </a:cxn>
                      <a:cxn ang="0">
                        <a:pos x="0" y="111"/>
                      </a:cxn>
                    </a:cxnLst>
                    <a:rect l="0" t="0" r="r" b="b"/>
                    <a:pathLst>
                      <a:path w="313" h="112">
                        <a:moveTo>
                          <a:pt x="0" y="111"/>
                        </a:moveTo>
                        <a:lnTo>
                          <a:pt x="202" y="111"/>
                        </a:lnTo>
                        <a:lnTo>
                          <a:pt x="312" y="0"/>
                        </a:lnTo>
                        <a:lnTo>
                          <a:pt x="0" y="0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58" name="Freeform 34"/>
                  <p:cNvSpPr>
                    <a:spLocks/>
                  </p:cNvSpPr>
                  <p:nvPr/>
                </p:nvSpPr>
                <p:spPr bwMode="auto">
                  <a:xfrm>
                    <a:off x="0" y="2055"/>
                    <a:ext cx="313" cy="11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2" y="0"/>
                      </a:cxn>
                      <a:cxn ang="0">
                        <a:pos x="312" y="111"/>
                      </a:cxn>
                      <a:cxn ang="0">
                        <a:pos x="0" y="11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3" h="112">
                        <a:moveTo>
                          <a:pt x="0" y="0"/>
                        </a:moveTo>
                        <a:lnTo>
                          <a:pt x="202" y="0"/>
                        </a:lnTo>
                        <a:lnTo>
                          <a:pt x="312" y="111"/>
                        </a:lnTo>
                        <a:lnTo>
                          <a:pt x="0" y="1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6" name="Group 38"/>
                <p:cNvGrpSpPr>
                  <a:grpSpLocks/>
                </p:cNvGrpSpPr>
                <p:nvPr/>
              </p:nvGrpSpPr>
              <p:grpSpPr bwMode="auto">
                <a:xfrm>
                  <a:off x="0" y="1833"/>
                  <a:ext cx="313" cy="223"/>
                  <a:chOff x="0" y="1833"/>
                  <a:chExt cx="313" cy="223"/>
                </a:xfrm>
              </p:grpSpPr>
              <p:sp>
                <p:nvSpPr>
                  <p:cNvPr id="1060" name="Freeform 36"/>
                  <p:cNvSpPr>
                    <a:spLocks/>
                  </p:cNvSpPr>
                  <p:nvPr/>
                </p:nvSpPr>
                <p:spPr bwMode="auto">
                  <a:xfrm>
                    <a:off x="0" y="1944"/>
                    <a:ext cx="313" cy="112"/>
                  </a:xfrm>
                  <a:custGeom>
                    <a:avLst/>
                    <a:gdLst/>
                    <a:ahLst/>
                    <a:cxnLst>
                      <a:cxn ang="0">
                        <a:pos x="0" y="111"/>
                      </a:cxn>
                      <a:cxn ang="0">
                        <a:pos x="202" y="111"/>
                      </a:cxn>
                      <a:cxn ang="0">
                        <a:pos x="312" y="0"/>
                      </a:cxn>
                      <a:cxn ang="0">
                        <a:pos x="0" y="0"/>
                      </a:cxn>
                      <a:cxn ang="0">
                        <a:pos x="0" y="111"/>
                      </a:cxn>
                    </a:cxnLst>
                    <a:rect l="0" t="0" r="r" b="b"/>
                    <a:pathLst>
                      <a:path w="313" h="112">
                        <a:moveTo>
                          <a:pt x="0" y="111"/>
                        </a:moveTo>
                        <a:lnTo>
                          <a:pt x="202" y="111"/>
                        </a:lnTo>
                        <a:lnTo>
                          <a:pt x="312" y="0"/>
                        </a:lnTo>
                        <a:lnTo>
                          <a:pt x="0" y="0"/>
                        </a:lnTo>
                        <a:lnTo>
                          <a:pt x="0" y="111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1" name="Freeform 37"/>
                  <p:cNvSpPr>
                    <a:spLocks/>
                  </p:cNvSpPr>
                  <p:nvPr/>
                </p:nvSpPr>
                <p:spPr bwMode="auto">
                  <a:xfrm>
                    <a:off x="0" y="1833"/>
                    <a:ext cx="313" cy="112"/>
                  </a:xfrm>
                  <a:custGeom>
                    <a:avLst/>
                    <a:gdLst/>
                    <a:ahLst/>
                    <a:cxnLst>
                      <a:cxn ang="0">
                        <a:pos x="0" y="0"/>
                      </a:cxn>
                      <a:cxn ang="0">
                        <a:pos x="202" y="0"/>
                      </a:cxn>
                      <a:cxn ang="0">
                        <a:pos x="312" y="111"/>
                      </a:cxn>
                      <a:cxn ang="0">
                        <a:pos x="0" y="111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313" h="112">
                        <a:moveTo>
                          <a:pt x="0" y="0"/>
                        </a:moveTo>
                        <a:lnTo>
                          <a:pt x="202" y="0"/>
                        </a:lnTo>
                        <a:lnTo>
                          <a:pt x="312" y="111"/>
                        </a:lnTo>
                        <a:lnTo>
                          <a:pt x="0" y="11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</p:grpSp>
          <p:grpSp>
            <p:nvGrpSpPr>
              <p:cNvPr id="17" name="Group 49"/>
              <p:cNvGrpSpPr>
                <a:grpSpLocks/>
              </p:cNvGrpSpPr>
              <p:nvPr/>
            </p:nvGrpSpPr>
            <p:grpSpPr bwMode="auto">
              <a:xfrm>
                <a:off x="5435" y="1842"/>
                <a:ext cx="318" cy="637"/>
                <a:chOff x="5435" y="1842"/>
                <a:chExt cx="318" cy="637"/>
              </a:xfrm>
            </p:grpSpPr>
            <p:grpSp>
              <p:nvGrpSpPr>
                <p:cNvPr id="18" name="Group 42"/>
                <p:cNvGrpSpPr>
                  <a:grpSpLocks/>
                </p:cNvGrpSpPr>
                <p:nvPr/>
              </p:nvGrpSpPr>
              <p:grpSpPr bwMode="auto">
                <a:xfrm>
                  <a:off x="5435" y="2266"/>
                  <a:ext cx="318" cy="213"/>
                  <a:chOff x="5435" y="2266"/>
                  <a:chExt cx="318" cy="213"/>
                </a:xfrm>
              </p:grpSpPr>
              <p:sp>
                <p:nvSpPr>
                  <p:cNvPr id="1064" name="Freeform 40"/>
                  <p:cNvSpPr>
                    <a:spLocks/>
                  </p:cNvSpPr>
                  <p:nvPr/>
                </p:nvSpPr>
                <p:spPr bwMode="auto">
                  <a:xfrm>
                    <a:off x="5435" y="2372"/>
                    <a:ext cx="318" cy="107"/>
                  </a:xfrm>
                  <a:custGeom>
                    <a:avLst/>
                    <a:gdLst/>
                    <a:ahLst/>
                    <a:cxnLst>
                      <a:cxn ang="0">
                        <a:pos x="317" y="106"/>
                      </a:cxn>
                      <a:cxn ang="0">
                        <a:pos x="111" y="106"/>
                      </a:cxn>
                      <a:cxn ang="0">
                        <a:pos x="0" y="0"/>
                      </a:cxn>
                      <a:cxn ang="0">
                        <a:pos x="317" y="0"/>
                      </a:cxn>
                      <a:cxn ang="0">
                        <a:pos x="317" y="106"/>
                      </a:cxn>
                    </a:cxnLst>
                    <a:rect l="0" t="0" r="r" b="b"/>
                    <a:pathLst>
                      <a:path w="318" h="107">
                        <a:moveTo>
                          <a:pt x="317" y="106"/>
                        </a:moveTo>
                        <a:lnTo>
                          <a:pt x="111" y="106"/>
                        </a:lnTo>
                        <a:lnTo>
                          <a:pt x="0" y="0"/>
                        </a:lnTo>
                        <a:lnTo>
                          <a:pt x="317" y="0"/>
                        </a:lnTo>
                        <a:lnTo>
                          <a:pt x="317" y="106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5" name="Freeform 41"/>
                  <p:cNvSpPr>
                    <a:spLocks/>
                  </p:cNvSpPr>
                  <p:nvPr/>
                </p:nvSpPr>
                <p:spPr bwMode="auto">
                  <a:xfrm>
                    <a:off x="5435" y="2266"/>
                    <a:ext cx="318" cy="107"/>
                  </a:xfrm>
                  <a:custGeom>
                    <a:avLst/>
                    <a:gdLst/>
                    <a:ahLst/>
                    <a:cxnLst>
                      <a:cxn ang="0">
                        <a:pos x="317" y="0"/>
                      </a:cxn>
                      <a:cxn ang="0">
                        <a:pos x="111" y="0"/>
                      </a:cxn>
                      <a:cxn ang="0">
                        <a:pos x="0" y="106"/>
                      </a:cxn>
                      <a:cxn ang="0">
                        <a:pos x="317" y="106"/>
                      </a:cxn>
                      <a:cxn ang="0">
                        <a:pos x="317" y="0"/>
                      </a:cxn>
                    </a:cxnLst>
                    <a:rect l="0" t="0" r="r" b="b"/>
                    <a:pathLst>
                      <a:path w="318" h="107">
                        <a:moveTo>
                          <a:pt x="317" y="0"/>
                        </a:moveTo>
                        <a:lnTo>
                          <a:pt x="111" y="0"/>
                        </a:lnTo>
                        <a:lnTo>
                          <a:pt x="0" y="106"/>
                        </a:lnTo>
                        <a:lnTo>
                          <a:pt x="317" y="106"/>
                        </a:lnTo>
                        <a:lnTo>
                          <a:pt x="317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19" name="Group 45"/>
                <p:cNvGrpSpPr>
                  <a:grpSpLocks/>
                </p:cNvGrpSpPr>
                <p:nvPr/>
              </p:nvGrpSpPr>
              <p:grpSpPr bwMode="auto">
                <a:xfrm>
                  <a:off x="5435" y="2054"/>
                  <a:ext cx="318" cy="213"/>
                  <a:chOff x="5435" y="2054"/>
                  <a:chExt cx="318" cy="213"/>
                </a:xfrm>
              </p:grpSpPr>
              <p:sp>
                <p:nvSpPr>
                  <p:cNvPr id="1067" name="Freeform 43"/>
                  <p:cNvSpPr>
                    <a:spLocks/>
                  </p:cNvSpPr>
                  <p:nvPr/>
                </p:nvSpPr>
                <p:spPr bwMode="auto">
                  <a:xfrm>
                    <a:off x="5435" y="2160"/>
                    <a:ext cx="318" cy="107"/>
                  </a:xfrm>
                  <a:custGeom>
                    <a:avLst/>
                    <a:gdLst/>
                    <a:ahLst/>
                    <a:cxnLst>
                      <a:cxn ang="0">
                        <a:pos x="317" y="106"/>
                      </a:cxn>
                      <a:cxn ang="0">
                        <a:pos x="111" y="106"/>
                      </a:cxn>
                      <a:cxn ang="0">
                        <a:pos x="0" y="0"/>
                      </a:cxn>
                      <a:cxn ang="0">
                        <a:pos x="317" y="0"/>
                      </a:cxn>
                      <a:cxn ang="0">
                        <a:pos x="317" y="106"/>
                      </a:cxn>
                    </a:cxnLst>
                    <a:rect l="0" t="0" r="r" b="b"/>
                    <a:pathLst>
                      <a:path w="318" h="107">
                        <a:moveTo>
                          <a:pt x="317" y="106"/>
                        </a:moveTo>
                        <a:lnTo>
                          <a:pt x="111" y="106"/>
                        </a:lnTo>
                        <a:lnTo>
                          <a:pt x="0" y="0"/>
                        </a:lnTo>
                        <a:lnTo>
                          <a:pt x="317" y="0"/>
                        </a:lnTo>
                        <a:lnTo>
                          <a:pt x="317" y="106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68" name="Freeform 44"/>
                  <p:cNvSpPr>
                    <a:spLocks/>
                  </p:cNvSpPr>
                  <p:nvPr/>
                </p:nvSpPr>
                <p:spPr bwMode="auto">
                  <a:xfrm>
                    <a:off x="5435" y="2054"/>
                    <a:ext cx="318" cy="107"/>
                  </a:xfrm>
                  <a:custGeom>
                    <a:avLst/>
                    <a:gdLst/>
                    <a:ahLst/>
                    <a:cxnLst>
                      <a:cxn ang="0">
                        <a:pos x="317" y="0"/>
                      </a:cxn>
                      <a:cxn ang="0">
                        <a:pos x="111" y="0"/>
                      </a:cxn>
                      <a:cxn ang="0">
                        <a:pos x="0" y="106"/>
                      </a:cxn>
                      <a:cxn ang="0">
                        <a:pos x="317" y="106"/>
                      </a:cxn>
                      <a:cxn ang="0">
                        <a:pos x="317" y="0"/>
                      </a:cxn>
                    </a:cxnLst>
                    <a:rect l="0" t="0" r="r" b="b"/>
                    <a:pathLst>
                      <a:path w="318" h="107">
                        <a:moveTo>
                          <a:pt x="317" y="0"/>
                        </a:moveTo>
                        <a:lnTo>
                          <a:pt x="111" y="0"/>
                        </a:lnTo>
                        <a:lnTo>
                          <a:pt x="0" y="106"/>
                        </a:lnTo>
                        <a:lnTo>
                          <a:pt x="317" y="106"/>
                        </a:lnTo>
                        <a:lnTo>
                          <a:pt x="317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  <p:grpSp>
              <p:nvGrpSpPr>
                <p:cNvPr id="20" name="Group 48"/>
                <p:cNvGrpSpPr>
                  <a:grpSpLocks/>
                </p:cNvGrpSpPr>
                <p:nvPr/>
              </p:nvGrpSpPr>
              <p:grpSpPr bwMode="auto">
                <a:xfrm>
                  <a:off x="5435" y="1842"/>
                  <a:ext cx="318" cy="213"/>
                  <a:chOff x="5435" y="1842"/>
                  <a:chExt cx="318" cy="213"/>
                </a:xfrm>
              </p:grpSpPr>
              <p:sp>
                <p:nvSpPr>
                  <p:cNvPr id="1070" name="Freeform 46"/>
                  <p:cNvSpPr>
                    <a:spLocks/>
                  </p:cNvSpPr>
                  <p:nvPr/>
                </p:nvSpPr>
                <p:spPr bwMode="auto">
                  <a:xfrm>
                    <a:off x="5435" y="1948"/>
                    <a:ext cx="318" cy="107"/>
                  </a:xfrm>
                  <a:custGeom>
                    <a:avLst/>
                    <a:gdLst/>
                    <a:ahLst/>
                    <a:cxnLst>
                      <a:cxn ang="0">
                        <a:pos x="317" y="106"/>
                      </a:cxn>
                      <a:cxn ang="0">
                        <a:pos x="111" y="106"/>
                      </a:cxn>
                      <a:cxn ang="0">
                        <a:pos x="0" y="0"/>
                      </a:cxn>
                      <a:cxn ang="0">
                        <a:pos x="317" y="0"/>
                      </a:cxn>
                      <a:cxn ang="0">
                        <a:pos x="317" y="106"/>
                      </a:cxn>
                    </a:cxnLst>
                    <a:rect l="0" t="0" r="r" b="b"/>
                    <a:pathLst>
                      <a:path w="318" h="107">
                        <a:moveTo>
                          <a:pt x="317" y="106"/>
                        </a:moveTo>
                        <a:lnTo>
                          <a:pt x="111" y="106"/>
                        </a:lnTo>
                        <a:lnTo>
                          <a:pt x="0" y="0"/>
                        </a:lnTo>
                        <a:lnTo>
                          <a:pt x="317" y="0"/>
                        </a:lnTo>
                        <a:lnTo>
                          <a:pt x="317" y="106"/>
                        </a:lnTo>
                      </a:path>
                    </a:pathLst>
                  </a:custGeom>
                  <a:solidFill>
                    <a:schemeClr val="folHlink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  <p:sp>
                <p:nvSpPr>
                  <p:cNvPr id="1071" name="Freeform 47"/>
                  <p:cNvSpPr>
                    <a:spLocks/>
                  </p:cNvSpPr>
                  <p:nvPr/>
                </p:nvSpPr>
                <p:spPr bwMode="auto">
                  <a:xfrm>
                    <a:off x="5435" y="1842"/>
                    <a:ext cx="318" cy="107"/>
                  </a:xfrm>
                  <a:custGeom>
                    <a:avLst/>
                    <a:gdLst/>
                    <a:ahLst/>
                    <a:cxnLst>
                      <a:cxn ang="0">
                        <a:pos x="317" y="0"/>
                      </a:cxn>
                      <a:cxn ang="0">
                        <a:pos x="111" y="0"/>
                      </a:cxn>
                      <a:cxn ang="0">
                        <a:pos x="0" y="106"/>
                      </a:cxn>
                      <a:cxn ang="0">
                        <a:pos x="317" y="106"/>
                      </a:cxn>
                      <a:cxn ang="0">
                        <a:pos x="317" y="0"/>
                      </a:cxn>
                    </a:cxnLst>
                    <a:rect l="0" t="0" r="r" b="b"/>
                    <a:pathLst>
                      <a:path w="318" h="107">
                        <a:moveTo>
                          <a:pt x="317" y="0"/>
                        </a:moveTo>
                        <a:lnTo>
                          <a:pt x="111" y="0"/>
                        </a:lnTo>
                        <a:lnTo>
                          <a:pt x="0" y="106"/>
                        </a:lnTo>
                        <a:lnTo>
                          <a:pt x="317" y="106"/>
                        </a:lnTo>
                        <a:lnTo>
                          <a:pt x="317" y="0"/>
                        </a:lnTo>
                      </a:path>
                    </a:pathLst>
                  </a:custGeom>
                  <a:solidFill>
                    <a:schemeClr val="bg2"/>
                  </a:solidFill>
                  <a:ln w="12700" cap="rnd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algn="l" rtl="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 sz="2000" kern="1200">
                      <a:solidFill>
                        <a:srgbClr val="000000"/>
                      </a:solidFill>
                      <a:latin typeface="Times New Roman" pitchFamily="18" charset="0"/>
                      <a:ea typeface="+mn-ea"/>
                      <a:cs typeface="+mn-cs"/>
                    </a:endParaRPr>
                  </a:p>
                </p:txBody>
              </p:sp>
            </p:grpSp>
          </p:grpSp>
        </p:grpSp>
      </p:grpSp>
      <p:sp>
        <p:nvSpPr>
          <p:cNvPr id="1076" name="Rectangle 5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77" name="Rectangle 5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Ø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ynagogue" TargetMode="External"/><Relationship Id="rId7" Type="http://schemas.openxmlformats.org/officeDocument/2006/relationships/image" Target="../media/image15.png"/><Relationship Id="rId2" Type="http://schemas.openxmlformats.org/officeDocument/2006/relationships/hyperlink" Target="http://en.wikipedia.org/wiki/Mitzvah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hyperlink" Target="http://en.wikipedia.org/wiki/Mishloach_manot" TargetMode="External"/><Relationship Id="rId4" Type="http://schemas.openxmlformats.org/officeDocument/2006/relationships/hyperlink" Target="http://en.wikipedia.org/wiki/Book_of_Esther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Relationship Id="rId9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/>
              <a:t>Esther</a:t>
            </a:r>
            <a:r>
              <a:rPr/>
              <a:t>, Zechariah, Malachi, Ezra, and Nehemiah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/>
              <a:t>Week 41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Esther (1276)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 reference to Yahweh in the book.</a:t>
            </a:r>
          </a:p>
          <a:p>
            <a:r>
              <a:rPr lang="en-US" dirty="0"/>
              <a:t>Lots of references to lots.</a:t>
            </a:r>
          </a:p>
          <a:p>
            <a:pPr lvl="1"/>
            <a:r>
              <a:rPr lang="en-US" dirty="0"/>
              <a:t>The feast of Purim (lots)</a:t>
            </a:r>
          </a:p>
          <a:p>
            <a:r>
              <a:rPr lang="en-US" dirty="0"/>
              <a:t>The four main </a:t>
            </a:r>
            <a:r>
              <a:rPr lang="en-US" dirty="0" err="1">
                <a:hlinkClick r:id="rId2" action="ppaction://hlinkfile" tooltip="Mitzvah"/>
              </a:rPr>
              <a:t>mitzvot</a:t>
            </a:r>
            <a:r>
              <a:rPr lang="en-US" dirty="0"/>
              <a:t> of the day are: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dirty="0"/>
              <a:t>Listening to the public reading, usually in </a:t>
            </a:r>
            <a:r>
              <a:rPr lang="en-US" dirty="0">
                <a:hlinkClick r:id="rId3" action="ppaction://hlinkfile" tooltip="Synagogue"/>
              </a:rPr>
              <a:t>synagogue</a:t>
            </a:r>
            <a:r>
              <a:rPr lang="en-US" dirty="0"/>
              <a:t>, of the </a:t>
            </a:r>
            <a:r>
              <a:rPr lang="en-US" dirty="0">
                <a:hlinkClick r:id="rId4" action="ppaction://hlinkfile" tooltip="Book of Esther"/>
              </a:rPr>
              <a:t>Book of Esther</a:t>
            </a:r>
            <a:r>
              <a:rPr lang="en-US" dirty="0"/>
              <a:t> in the evening and again in the following morning (</a:t>
            </a:r>
            <a:r>
              <a:rPr lang="en-US" i="1" dirty="0" err="1"/>
              <a:t>k'riat</a:t>
            </a:r>
            <a:r>
              <a:rPr lang="en-US" i="1" dirty="0"/>
              <a:t> </a:t>
            </a:r>
            <a:r>
              <a:rPr lang="en-US" i="1" dirty="0" err="1"/>
              <a:t>megilla</a:t>
            </a:r>
            <a:r>
              <a:rPr lang="en-US" dirty="0"/>
              <a:t>)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dirty="0"/>
              <a:t>Sending food gifts to friends (</a:t>
            </a:r>
            <a:r>
              <a:rPr lang="en-US" i="1" dirty="0" err="1">
                <a:hlinkClick r:id="rId5" action="ppaction://hlinkfile" tooltip="Mishloach manot"/>
              </a:rPr>
              <a:t>mishloach</a:t>
            </a:r>
            <a:r>
              <a:rPr lang="en-US" i="1" dirty="0">
                <a:hlinkClick r:id="rId5" action="ppaction://hlinkfile" tooltip="Mishloach manot"/>
              </a:rPr>
              <a:t> </a:t>
            </a:r>
            <a:r>
              <a:rPr lang="en-US" i="1" dirty="0" err="1">
                <a:hlinkClick r:id="rId5" action="ppaction://hlinkfile" tooltip="Mishloach manot"/>
              </a:rPr>
              <a:t>manot</a:t>
            </a:r>
            <a:r>
              <a:rPr lang="en-US" dirty="0"/>
              <a:t>)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dirty="0"/>
              <a:t>Giving charity to the poor (</a:t>
            </a:r>
            <a:r>
              <a:rPr lang="en-US" i="1" dirty="0" err="1"/>
              <a:t>matanot</a:t>
            </a:r>
            <a:r>
              <a:rPr lang="en-US" i="1" dirty="0"/>
              <a:t> </a:t>
            </a:r>
            <a:r>
              <a:rPr lang="en-US" i="1" dirty="0" err="1"/>
              <a:t>la'evyonim</a:t>
            </a:r>
            <a:r>
              <a:rPr lang="en-US" dirty="0"/>
              <a:t>)</a:t>
            </a:r>
          </a:p>
          <a:p>
            <a:pPr marL="987552" lvl="1" indent="-457200">
              <a:buFont typeface="+mj-lt"/>
              <a:buAutoNum type="arabicPeriod"/>
            </a:pPr>
            <a:r>
              <a:rPr lang="en-US" dirty="0"/>
              <a:t>Eating a festive meal (</a:t>
            </a:r>
            <a:r>
              <a:rPr lang="en-US" i="1" dirty="0" err="1"/>
              <a:t>se`udah</a:t>
            </a:r>
            <a:r>
              <a:rPr lang="en-US" dirty="0"/>
              <a:t>)</a:t>
            </a:r>
          </a:p>
          <a:p>
            <a:r>
              <a:rPr lang="en-US" dirty="0"/>
              <a:t>Lessons?</a:t>
            </a:r>
          </a:p>
          <a:p>
            <a:pPr lvl="1"/>
            <a:r>
              <a:rPr lang="en-US" dirty="0"/>
              <a:t>From Haman, Mordecai, Esther, and Xerxes</a:t>
            </a:r>
          </a:p>
          <a:p>
            <a:pPr lvl="1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53200" y="304800"/>
            <a:ext cx="2139864" cy="136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620000" y="5105400"/>
            <a:ext cx="961159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Malachi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people question:</a:t>
            </a:r>
          </a:p>
          <a:p>
            <a:pPr lvl="1"/>
            <a:r>
              <a:rPr lang="en-US" dirty="0"/>
              <a:t>Do you really love us that much?</a:t>
            </a:r>
          </a:p>
          <a:p>
            <a:pPr lvl="1"/>
            <a:r>
              <a:rPr lang="en-US" dirty="0"/>
              <a:t>How have we been disrespectful</a:t>
            </a:r>
            <a:r>
              <a:rPr lang="en-US" dirty="0"/>
              <a:t>?</a:t>
            </a:r>
          </a:p>
          <a:p>
            <a:pPr lvl="2"/>
            <a:r>
              <a:rPr lang="en-US" dirty="0"/>
              <a:t>How have we defiled the Lord?</a:t>
            </a:r>
          </a:p>
          <a:p>
            <a:pPr lvl="1"/>
            <a:r>
              <a:rPr lang="en-US" dirty="0"/>
              <a:t>Why doesn’t the Lord accept us?</a:t>
            </a:r>
          </a:p>
          <a:p>
            <a:pPr lvl="1"/>
            <a:r>
              <a:rPr lang="en-US" dirty="0"/>
              <a:t>How have we tired the Lord?</a:t>
            </a:r>
          </a:p>
          <a:p>
            <a:pPr lvl="1"/>
            <a:r>
              <a:rPr lang="en-US" dirty="0"/>
              <a:t>How can we turn back to the Lord?</a:t>
            </a:r>
          </a:p>
          <a:p>
            <a:pPr lvl="1"/>
            <a:r>
              <a:rPr lang="en-US" dirty="0"/>
              <a:t>How have we robbed God?</a:t>
            </a:r>
          </a:p>
          <a:p>
            <a:pPr lvl="1"/>
            <a:r>
              <a:rPr lang="en-US" dirty="0"/>
              <a:t>How have we spoken against God?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iatts\AppData\Local\Microsoft\Windows\Temporary Internet Files\Content.IE5\PWJMJOTJ\MCj0423173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7" y="4419600"/>
            <a:ext cx="2132013" cy="2132012"/>
          </a:xfrm>
          <a:prstGeom prst="rect">
            <a:avLst/>
          </a:prstGeom>
          <a:noFill/>
        </p:spPr>
      </p:pic>
      <p:sp>
        <p:nvSpPr>
          <p:cNvPr id="5" name="Cloud Callout 4"/>
          <p:cNvSpPr/>
          <p:nvPr/>
        </p:nvSpPr>
        <p:spPr>
          <a:xfrm>
            <a:off x="838200" y="1219200"/>
            <a:ext cx="7543800" cy="3048000"/>
          </a:xfrm>
          <a:prstGeom prst="cloud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8229600" cy="2286000"/>
          </a:xfrm>
        </p:spPr>
        <p:txBody>
          <a:bodyPr/>
          <a:lstStyle/>
          <a:p>
            <a:r>
              <a:rPr/>
              <a:t>We only have one more</a:t>
            </a:r>
            <a:br>
              <a:rPr/>
            </a:br>
            <a:r>
              <a:rPr/>
              <a:t>week in the OT!  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457200" y="5943600"/>
            <a:ext cx="8229600" cy="76200"/>
          </a:xfrm>
          <a:prstGeom prst="straightConnector1">
            <a:avLst/>
          </a:prstGeom>
          <a:ln w="11112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929647" y="5081069"/>
            <a:ext cx="1374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Exodus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6777" y="5081069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Creation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1475801" y="4642442"/>
            <a:ext cx="2263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Conquest of Canaan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2459417" y="4322388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Establishment of Kingdom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3715939" y="4748984"/>
            <a:ext cx="189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Split of Kingdom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049188" y="4972988"/>
            <a:ext cx="1450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Fall of Israel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027573" y="4975458"/>
            <a:ext cx="1474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Fall of Judah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131672" y="4383929"/>
            <a:ext cx="2705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Restoration of Remnant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/>
          <p:cNvCxnSpPr/>
          <p:nvPr/>
        </p:nvCxnSpPr>
        <p:spPr>
          <a:xfrm>
            <a:off x="457200" y="5943600"/>
            <a:ext cx="8229600" cy="76200"/>
          </a:xfrm>
          <a:prstGeom prst="straightConnector1">
            <a:avLst/>
          </a:prstGeom>
          <a:ln w="111125">
            <a:solidFill>
              <a:srgbClr val="7030A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 rot="16200000">
            <a:off x="929647" y="5081069"/>
            <a:ext cx="137486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The Exodus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66777" y="5081069"/>
            <a:ext cx="1051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Creation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1094797" y="4642442"/>
            <a:ext cx="226376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Conquest of Canaan</a:t>
            </a:r>
          </a:p>
        </p:txBody>
      </p:sp>
      <p:sp>
        <p:nvSpPr>
          <p:cNvPr id="9" name="TextBox 8"/>
          <p:cNvSpPr txBox="1"/>
          <p:nvPr/>
        </p:nvSpPr>
        <p:spPr>
          <a:xfrm rot="16200000">
            <a:off x="1926013" y="4322388"/>
            <a:ext cx="28873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Establishment of Kingdom</a:t>
            </a:r>
          </a:p>
        </p:txBody>
      </p:sp>
      <p:sp>
        <p:nvSpPr>
          <p:cNvPr id="10" name="TextBox 9"/>
          <p:cNvSpPr txBox="1"/>
          <p:nvPr/>
        </p:nvSpPr>
        <p:spPr>
          <a:xfrm rot="16200000">
            <a:off x="3030139" y="4748984"/>
            <a:ext cx="18982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Split of Kingdom</a:t>
            </a:r>
          </a:p>
        </p:txBody>
      </p:sp>
      <p:sp>
        <p:nvSpPr>
          <p:cNvPr id="11" name="TextBox 10"/>
          <p:cNvSpPr txBox="1"/>
          <p:nvPr/>
        </p:nvSpPr>
        <p:spPr>
          <a:xfrm rot="16200000">
            <a:off x="5049188" y="4972988"/>
            <a:ext cx="145026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Fall of Israel</a:t>
            </a:r>
          </a:p>
        </p:txBody>
      </p:sp>
      <p:sp>
        <p:nvSpPr>
          <p:cNvPr id="12" name="TextBox 11"/>
          <p:cNvSpPr txBox="1"/>
          <p:nvPr/>
        </p:nvSpPr>
        <p:spPr>
          <a:xfrm rot="16200000">
            <a:off x="6027573" y="4975458"/>
            <a:ext cx="147469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Fall of Judah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6817471" y="4383929"/>
            <a:ext cx="270561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Restoration of Remnant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81000" y="381000"/>
            <a:ext cx="98777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Genesis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776894" y="903982"/>
            <a:ext cx="158530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Exodus</a:t>
            </a:r>
          </a:p>
          <a:p>
            <a:r>
              <a:rPr lang="en-US" sz="1600" dirty="0"/>
              <a:t>Leviticus</a:t>
            </a:r>
          </a:p>
          <a:p>
            <a:r>
              <a:rPr lang="en-US" sz="1600" dirty="0"/>
              <a:t>Numbers</a:t>
            </a:r>
          </a:p>
          <a:p>
            <a:r>
              <a:rPr lang="en-US" sz="1600" dirty="0"/>
              <a:t>Deuteronomy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05000" y="1871246"/>
            <a:ext cx="8931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Joshua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383407" y="2099846"/>
            <a:ext cx="8931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Judges</a:t>
            </a:r>
          </a:p>
          <a:p>
            <a:r>
              <a:rPr lang="en-US" sz="1600" dirty="0"/>
              <a:t>Ruth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981386" y="405825"/>
            <a:ext cx="143821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1&amp;2 Samuel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886200" y="728246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spc="200" dirty="0"/>
              <a:t>1 &amp; 2 Kings</a:t>
            </a:r>
            <a:endParaRPr lang="en-US" spc="200" dirty="0"/>
          </a:p>
        </p:txBody>
      </p:sp>
      <p:sp>
        <p:nvSpPr>
          <p:cNvPr id="20" name="TextBox 19"/>
          <p:cNvSpPr txBox="1"/>
          <p:nvPr/>
        </p:nvSpPr>
        <p:spPr>
          <a:xfrm>
            <a:off x="1981200" y="2785646"/>
            <a:ext cx="530087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spc="2000" dirty="0"/>
              <a:t>--The Psalms--</a:t>
            </a:r>
            <a:endParaRPr lang="en-US" spc="20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4991" y="253425"/>
            <a:ext cx="12218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Ezra</a:t>
            </a:r>
          </a:p>
          <a:p>
            <a:r>
              <a:rPr lang="en-US" sz="1600" dirty="0"/>
              <a:t>Nehemiah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639948" y="728246"/>
            <a:ext cx="8418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Esther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013606" y="5562600"/>
            <a:ext cx="10941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Captivity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76075" y="609600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Job?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62800" y="1041975"/>
            <a:ext cx="64312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Job?</a:t>
            </a:r>
            <a:endParaRPr lang="en-US" i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457421" y="1015425"/>
            <a:ext cx="19527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Ecclesiastes</a:t>
            </a:r>
          </a:p>
          <a:p>
            <a:r>
              <a:rPr lang="en-US" sz="1600" dirty="0"/>
              <a:t>Song of Solomon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611358" y="2514600"/>
            <a:ext cx="262764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spc="1500" dirty="0"/>
              <a:t>Proverbs</a:t>
            </a:r>
            <a:endParaRPr lang="en-US" i="1" spc="1500" dirty="0"/>
          </a:p>
        </p:txBody>
      </p:sp>
      <p:sp>
        <p:nvSpPr>
          <p:cNvPr id="28" name="TextBox 27"/>
          <p:cNvSpPr txBox="1"/>
          <p:nvPr/>
        </p:nvSpPr>
        <p:spPr>
          <a:xfrm>
            <a:off x="3990821" y="1548825"/>
            <a:ext cx="14350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Habakkuk</a:t>
            </a:r>
          </a:p>
          <a:p>
            <a:r>
              <a:rPr lang="en-US" sz="1600" dirty="0"/>
              <a:t>  Obadiah</a:t>
            </a:r>
          </a:p>
          <a:p>
            <a:r>
              <a:rPr lang="en-US" sz="1600" dirty="0"/>
              <a:t>   Joel</a:t>
            </a:r>
          </a:p>
          <a:p>
            <a:r>
              <a:rPr lang="en-US" sz="1600" dirty="0"/>
              <a:t>         Jonah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908942" y="3124200"/>
            <a:ext cx="156805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Amos</a:t>
            </a:r>
          </a:p>
          <a:p>
            <a:r>
              <a:rPr lang="en-US" sz="1600" dirty="0"/>
              <a:t>     Hosea</a:t>
            </a:r>
          </a:p>
          <a:p>
            <a:r>
              <a:rPr lang="en-US" sz="1600" dirty="0"/>
              <a:t>           Micah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891183" y="3810000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Jeremiah</a:t>
            </a:r>
          </a:p>
          <a:p>
            <a:r>
              <a:rPr lang="en-US" sz="1600" dirty="0"/>
              <a:t>Lamentations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43600" y="1295400"/>
            <a:ext cx="164179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Nahum</a:t>
            </a:r>
          </a:p>
          <a:p>
            <a:r>
              <a:rPr lang="en-US" sz="1600" dirty="0"/>
              <a:t>  Isaiah</a:t>
            </a:r>
          </a:p>
          <a:p>
            <a:r>
              <a:rPr lang="en-US" sz="1600" dirty="0"/>
              <a:t>    Zephaniah</a:t>
            </a:r>
          </a:p>
          <a:p>
            <a:r>
              <a:rPr lang="en-US" sz="1600" dirty="0"/>
              <a:t>      Habakkuk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72200" y="558225"/>
            <a:ext cx="1622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Ezekiel </a:t>
            </a:r>
          </a:p>
          <a:p>
            <a:r>
              <a:rPr lang="en-US" sz="1600" dirty="0"/>
              <a:t>     Zephaniah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620000" y="1676400"/>
            <a:ext cx="11997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Malachi</a:t>
            </a:r>
          </a:p>
          <a:p>
            <a:r>
              <a:rPr lang="en-US" sz="1600" dirty="0"/>
              <a:t>Zechariah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3125" t="15625" r="15625" b="10417"/>
          <a:stretch>
            <a:fillRect/>
          </a:stretch>
        </p:blipFill>
        <p:spPr bwMode="auto">
          <a:xfrm>
            <a:off x="76200" y="381000"/>
            <a:ext cx="8929352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7344" t="20833" r="7813" b="15625"/>
          <a:stretch>
            <a:fillRect/>
          </a:stretch>
        </p:blipFill>
        <p:spPr bwMode="auto">
          <a:xfrm>
            <a:off x="381000" y="152400"/>
            <a:ext cx="8534400" cy="62722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2" descr="C:\ccw\power point\1review.t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685800"/>
            <a:ext cx="5334000" cy="1093788"/>
          </a:xfrm>
          <a:prstGeom prst="rect">
            <a:avLst/>
          </a:prstGeom>
          <a:noFill/>
        </p:spPr>
      </p:pic>
      <p:pic>
        <p:nvPicPr>
          <p:cNvPr id="95235" name="Picture 3" descr="C:\ccw\power point\2review.t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838200"/>
            <a:ext cx="2590800" cy="1063625"/>
          </a:xfrm>
          <a:prstGeom prst="rect">
            <a:avLst/>
          </a:prstGeom>
          <a:noFill/>
        </p:spPr>
      </p:pic>
      <p:pic>
        <p:nvPicPr>
          <p:cNvPr id="95236" name="Picture 4" descr="C:\ccw\power point\10-18.t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1876425"/>
            <a:ext cx="3581400" cy="2239963"/>
          </a:xfrm>
          <a:prstGeom prst="rect">
            <a:avLst/>
          </a:prstGeom>
          <a:noFill/>
        </p:spPr>
      </p:pic>
      <p:pic>
        <p:nvPicPr>
          <p:cNvPr id="95237" name="Picture 5" descr="C:\ccw\power point\19-25.t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91000" y="2209800"/>
            <a:ext cx="4419600" cy="1603375"/>
          </a:xfrm>
          <a:prstGeom prst="rect">
            <a:avLst/>
          </a:prstGeom>
          <a:noFill/>
        </p:spPr>
      </p:pic>
      <p:pic>
        <p:nvPicPr>
          <p:cNvPr id="95238" name="Picture 6" descr="C:\ccw\power point\26-28.t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" y="4148138"/>
            <a:ext cx="2590800" cy="2032000"/>
          </a:xfrm>
          <a:prstGeom prst="rect">
            <a:avLst/>
          </a:prstGeom>
          <a:noFill/>
        </p:spPr>
      </p:pic>
      <p:pic>
        <p:nvPicPr>
          <p:cNvPr id="95239" name="Picture 7" descr="C:\ccw\power point\nt.t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276600" y="4114800"/>
            <a:ext cx="5319713" cy="2105025"/>
          </a:xfrm>
          <a:prstGeom prst="rect">
            <a:avLst/>
          </a:prstGeom>
          <a:noFill/>
        </p:spPr>
      </p:pic>
      <p:pic>
        <p:nvPicPr>
          <p:cNvPr id="95240" name="Picture 8" descr="C:\ccw\power point\baby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352800" y="5410200"/>
            <a:ext cx="796925" cy="43973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/>
              <a:t>Haggai (p1247ff)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3340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Old Dude.</a:t>
            </a:r>
          </a:p>
          <a:p>
            <a:r>
              <a:rPr lang="en-US" dirty="0"/>
              <a:t>Message: </a:t>
            </a:r>
          </a:p>
          <a:p>
            <a:pPr lvl="1"/>
            <a:r>
              <a:rPr lang="en-US" dirty="0"/>
              <a:t>Don’t be selfish…it didn’t work.</a:t>
            </a:r>
          </a:p>
          <a:p>
            <a:pPr lvl="2"/>
            <a:r>
              <a:rPr lang="en-US" dirty="0"/>
              <a:t>“Is it a time for you yourselves to be living in your paneled houses, while this house remains in ruins?”</a:t>
            </a:r>
          </a:p>
          <a:p>
            <a:pPr lvl="1"/>
            <a:r>
              <a:rPr lang="en-US" dirty="0"/>
              <a:t>Future Glory (1248)…</a:t>
            </a:r>
          </a:p>
          <a:p>
            <a:pPr lvl="2"/>
            <a:r>
              <a:rPr lang="en-US" dirty="0"/>
              <a:t>The REAL Dwelling Place of God</a:t>
            </a:r>
          </a:p>
          <a:p>
            <a:pPr lvl="1"/>
            <a:r>
              <a:rPr lang="en-US" dirty="0"/>
              <a:t>Does the clean sanctify the dirty? (1249)</a:t>
            </a:r>
          </a:p>
          <a:p>
            <a:pPr lvl="2"/>
            <a:r>
              <a:rPr lang="en-US" dirty="0"/>
              <a:t>Nope.</a:t>
            </a:r>
          </a:p>
          <a:p>
            <a:r>
              <a:rPr lang="en-US" dirty="0"/>
              <a:t>Addressed to </a:t>
            </a:r>
            <a:r>
              <a:rPr lang="en-US" dirty="0" err="1"/>
              <a:t>Zerubbabel</a:t>
            </a:r>
            <a:r>
              <a:rPr lang="en-US" dirty="0"/>
              <a:t> and all people.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 l="48438" t="19792" r="21875" b="31250"/>
          <a:stretch>
            <a:fillRect/>
          </a:stretch>
        </p:blipFill>
        <p:spPr bwMode="auto">
          <a:xfrm>
            <a:off x="5715000" y="1981200"/>
            <a:ext cx="28956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/>
              <a:t>Zechariah</a:t>
            </a:r>
            <a:br>
              <a:rPr/>
            </a:br>
            <a:r>
              <a:rPr sz="3100" b="0" i="1"/>
              <a:t>(Yahweh Remembers)</a:t>
            </a:r>
            <a:endParaRPr lang="en-US" b="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Young dude.</a:t>
            </a:r>
          </a:p>
          <a:p>
            <a:r>
              <a:rPr lang="en-US" dirty="0"/>
              <a:t>Don’t turn back…except to God.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2667000"/>
            <a:ext cx="5267325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velc">
  <a:themeElements>
    <a:clrScheme name="">
      <a:dk1>
        <a:srgbClr val="000000"/>
      </a:dk1>
      <a:lt1>
        <a:srgbClr val="FFFFFF"/>
      </a:lt1>
      <a:dk2>
        <a:srgbClr val="000000"/>
      </a:dk2>
      <a:lt2>
        <a:srgbClr val="00BCBC"/>
      </a:lt2>
      <a:accent1>
        <a:srgbClr val="FF00FF"/>
      </a:accent1>
      <a:accent2>
        <a:srgbClr val="7F00FF"/>
      </a:accent2>
      <a:accent3>
        <a:srgbClr val="FFFFFF"/>
      </a:accent3>
      <a:accent4>
        <a:srgbClr val="000000"/>
      </a:accent4>
      <a:accent5>
        <a:srgbClr val="FFAAFF"/>
      </a:accent5>
      <a:accent6>
        <a:srgbClr val="7200E7"/>
      </a:accent6>
      <a:hlink>
        <a:srgbClr val="9F0041"/>
      </a:hlink>
      <a:folHlink>
        <a:srgbClr val="00FFFF"/>
      </a:folHlink>
    </a:clrScheme>
    <a:fontScheme name="bevelc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evelc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velc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c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c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c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c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velc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Carnival</Template>
  <TotalTime>67</TotalTime>
  <Words>284</Words>
  <Application>Microsoft Office PowerPoint</Application>
  <PresentationFormat>On-screen Show (4:3)</PresentationFormat>
  <Paragraphs>90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Carnival</vt:lpstr>
      <vt:lpstr>bevelc</vt:lpstr>
      <vt:lpstr>Esther, Zechariah, Malachi, Ezra, and Nehemiah</vt:lpstr>
      <vt:lpstr>We only have one more week in the OT!   </vt:lpstr>
      <vt:lpstr>Slide 3</vt:lpstr>
      <vt:lpstr>Slide 4</vt:lpstr>
      <vt:lpstr>Slide 5</vt:lpstr>
      <vt:lpstr>Slide 6</vt:lpstr>
      <vt:lpstr>Slide 7</vt:lpstr>
      <vt:lpstr>Haggai (p1247ff)</vt:lpstr>
      <vt:lpstr>Zechariah (Yahweh Remembers)</vt:lpstr>
      <vt:lpstr>Esther (1276)</vt:lpstr>
      <vt:lpstr>Malachi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Ester, Zechariah, Malachi, Ezra, and Nehemiah</dc:title>
  <dc:creator>Hiatts</dc:creator>
  <cp:lastModifiedBy>Hiatts</cp:lastModifiedBy>
  <cp:revision>11</cp:revision>
  <dcterms:created xsi:type="dcterms:W3CDTF">2006-08-16T00:00:00Z</dcterms:created>
  <dcterms:modified xsi:type="dcterms:W3CDTF">2008-10-08T00:22:23Z</dcterms:modified>
</cp:coreProperties>
</file>